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7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09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8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8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24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7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386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1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6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9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15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36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11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59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DE3D7A-BBB2-49DC-918D-DAE6172990F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EAABE5-704F-4430-A887-7DB34E032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3830-F393-43E0-AAB5-A713ACC99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درس7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3167C-221D-4349-BFBC-F8990496C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err="1"/>
              <a:t>مهربد</a:t>
            </a:r>
            <a:r>
              <a:rPr lang="fa-IR" dirty="0"/>
              <a:t> منتظری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2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B3E8-D2A8-4867-A84C-3A26466D3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چرا تولید میکنیم ؟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E7F09-402E-453A-8D4A-78B876CC8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ما برای ادامه زندگی نیاز به تولید داریم و اگر تولید نکنیم از بین میرویم .مصرف کننده کالا یا خدمات را مصرف میکند </a:t>
            </a:r>
            <a:r>
              <a:rPr lang="fa-IR" dirty="0" err="1"/>
              <a:t>وتولید</a:t>
            </a:r>
            <a:r>
              <a:rPr lang="fa-IR" dirty="0"/>
              <a:t> کننده کالا یا خدمت تولید میکند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4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09F7C-D311-41D2-8630-EFD49F06A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کلا و خدمات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2534-402B-4F92-A591-25E6B72A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کالا محصولی که تولید میشود مثل کفش . خدمات هم که مانند حمل و نقد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9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0D4F-1D53-44BF-A0A8-7E2CD1664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چرا دیگر مبادله </a:t>
            </a:r>
            <a:r>
              <a:rPr lang="fa-IR" dirty="0" err="1"/>
              <a:t>نمیکنیم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F4013-E3A2-4CAD-9CDA-40197CBDA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در 3000سال پیش ما مبادله کالا به کالا میکردیم بعد از مرور زمان مشکل </a:t>
            </a:r>
            <a:r>
              <a:rPr lang="fa-IR" dirty="0" err="1"/>
              <a:t>هایی</a:t>
            </a:r>
            <a:r>
              <a:rPr lang="fa-IR" dirty="0"/>
              <a:t>  پیش </a:t>
            </a:r>
            <a:r>
              <a:rPr lang="fa-IR" dirty="0" err="1"/>
              <a:t>امد</a:t>
            </a:r>
            <a:r>
              <a:rPr lang="fa-IR" dirty="0"/>
              <a:t> و دیگر مبادله انجام نمیشود و به جای ان اسکناس با موادی که تولید میشود مبادله میشود.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7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E6C7-2C26-45E9-B32E-2B78A310E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عوامل تولید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4BF73-CA61-4696-8090-6ACFBF1EB9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ما 3عوامل را نیاز داریم تا تولید کنیم :منابع طبیعی {در حال اتمام است} </a:t>
            </a:r>
            <a:r>
              <a:rPr lang="fa-IR" dirty="0" err="1"/>
              <a:t>وسرمایه</a:t>
            </a:r>
            <a:r>
              <a:rPr lang="fa-IR" dirty="0"/>
              <a:t> {پول}</a:t>
            </a:r>
            <a:r>
              <a:rPr lang="fa-IR" dirty="0" err="1"/>
              <a:t>ونیرو</a:t>
            </a:r>
            <a:r>
              <a:rPr lang="fa-IR" dirty="0"/>
              <a:t> انسانی و باید حتما با </a:t>
            </a:r>
            <a:r>
              <a:rPr lang="fa-IR" dirty="0" err="1"/>
              <a:t>شند</a:t>
            </a:r>
            <a:r>
              <a:rPr lang="fa-IR" dirty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2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631-57A5-49D5-865D-40A8C27E6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چرا شغل تقسیم شد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9BEB9-322E-41C5-8C7E-66610E69C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همانطور که میدانید یک فرد نمیتواند به تنهایی همه کار های خود را </a:t>
            </a:r>
            <a:r>
              <a:rPr lang="fa-IR" dirty="0" err="1"/>
              <a:t>بکند.پس</a:t>
            </a:r>
            <a:r>
              <a:rPr lang="fa-IR" dirty="0"/>
              <a:t> تقسیم کار پدید </a:t>
            </a:r>
            <a:r>
              <a:rPr lang="fa-IR" dirty="0" err="1"/>
              <a:t>امد</a:t>
            </a:r>
            <a:r>
              <a:rPr lang="fa-IR" dirty="0"/>
              <a:t> .فعالیت های اقتصادی به 3 گروه تقسیم میشوند :کشاورزی و صنعت  و  خدمات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6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711C-CE37-48D2-B185-C1CDE6152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توزیع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0E9A3-F6E8-4483-B10D-6939F38B6C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توزیع به معنی پخش کردن است و تولید کننده باید توزیع کند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1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0EE0-11E8-4DFB-ABC9-CD84C1624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حلال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13A5E-7FED-4104-B29C-F4C41F132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فروشنده ای که میخواهد حلال ر </a:t>
            </a:r>
            <a:r>
              <a:rPr lang="fa-IR" dirty="0" err="1"/>
              <a:t>اورد</a:t>
            </a:r>
            <a:r>
              <a:rPr lang="fa-IR" dirty="0"/>
              <a:t> باید از گران  فروشی و کم فروشی در مغازه خود پرهیز کنند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6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5783-CD6A-490F-8F80-C6F7D92B1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err="1"/>
              <a:t>خدانگهدار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46DB7-BA6D-4BE5-B69F-724C81B25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پایان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30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205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درس7</vt:lpstr>
      <vt:lpstr>چرا تولید میکنیم ؟</vt:lpstr>
      <vt:lpstr>کلا و خدمات</vt:lpstr>
      <vt:lpstr>چرا دیگر مبادله نمیکنیم</vt:lpstr>
      <vt:lpstr>عوامل تولید</vt:lpstr>
      <vt:lpstr>چرا شغل تقسیم شد</vt:lpstr>
      <vt:lpstr>توزیع</vt:lpstr>
      <vt:lpstr>حلال</vt:lpstr>
      <vt:lpstr>خدانگهدار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درس7</dc:title>
  <dc:creator>mehrbood</dc:creator>
  <cp:lastModifiedBy>mehrbood</cp:lastModifiedBy>
  <cp:revision>1</cp:revision>
  <dcterms:created xsi:type="dcterms:W3CDTF">2021-11-16T05:56:02Z</dcterms:created>
  <dcterms:modified xsi:type="dcterms:W3CDTF">2021-11-16T06:10:07Z</dcterms:modified>
</cp:coreProperties>
</file>